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4" r:id="rId3"/>
    <p:sldId id="269" r:id="rId4"/>
    <p:sldId id="265" r:id="rId5"/>
    <p:sldId id="270" r:id="rId6"/>
    <p:sldId id="266" r:id="rId7"/>
    <p:sldId id="271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270" autoAdjust="0"/>
  </p:normalViewPr>
  <p:slideViewPr>
    <p:cSldViewPr>
      <p:cViewPr varScale="1">
        <p:scale>
          <a:sx n="142" d="100"/>
          <a:sy n="142" d="100"/>
        </p:scale>
        <p:origin x="714" y="11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AF951D-8172-47D9-8C27-B1B287DDAD84}" type="datetimeFigureOut">
              <a:rPr lang="pt-BR" smtClean="0"/>
              <a:t>12/06/2019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CA9045-D31F-4260-BAE4-7C6956ABBF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870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CA9045-D31F-4260-BAE4-7C6956ABBF09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6355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NA SEARA DO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SEARA DO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3900" dirty="0"/>
              <a:t>Eu quero trabalhar </a:t>
            </a:r>
            <a:r>
              <a:rPr lang="pt-BR" sz="3900" dirty="0" err="1"/>
              <a:t>p’ro</a:t>
            </a:r>
            <a:r>
              <a:rPr lang="pt-BR" sz="3900" dirty="0"/>
              <a:t> meu Senhor, </a:t>
            </a:r>
          </a:p>
          <a:p>
            <a:r>
              <a:rPr lang="pt-BR" sz="3900" dirty="0"/>
              <a:t>Levando a mensagem de amor.</a:t>
            </a:r>
          </a:p>
          <a:p>
            <a:r>
              <a:rPr lang="pt-BR" sz="3900" dirty="0"/>
              <a:t>Quero eu cantar e orar </a:t>
            </a:r>
          </a:p>
          <a:p>
            <a:r>
              <a:rPr lang="pt-BR" sz="3900" dirty="0"/>
              <a:t>E ocupado sempre estar </a:t>
            </a:r>
          </a:p>
          <a:p>
            <a:r>
              <a:rPr lang="pt-BR" sz="3900" dirty="0"/>
              <a:t>Na seara do Senhor.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SEARA DO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4A64255-08B0-4D9B-8046-8E8DCAFE2B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Trabalhar e orar </a:t>
            </a:r>
          </a:p>
          <a:p>
            <a:r>
              <a:rPr lang="pt-BR" dirty="0"/>
              <a:t>Na seara, na seara do Senhor. </a:t>
            </a:r>
          </a:p>
          <a:p>
            <a:r>
              <a:rPr lang="pt-BR" dirty="0"/>
              <a:t>Meu desejo é orar, </a:t>
            </a:r>
          </a:p>
          <a:p>
            <a:r>
              <a:rPr lang="pt-BR" dirty="0"/>
              <a:t>E ocupado sempre estar </a:t>
            </a:r>
          </a:p>
          <a:p>
            <a:r>
              <a:rPr lang="pt-BR" dirty="0"/>
              <a:t>Na seara do Senhor.</a:t>
            </a:r>
          </a:p>
        </p:txBody>
      </p:sp>
    </p:spTree>
    <p:extLst>
      <p:ext uri="{BB962C8B-B14F-4D97-AF65-F5344CB8AC3E}">
        <p14:creationId xmlns:p14="http://schemas.microsoft.com/office/powerpoint/2010/main" val="2884077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SEARA DO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Anelo cada dia trabalhar, </a:t>
            </a:r>
          </a:p>
          <a:p>
            <a:r>
              <a:rPr lang="pt-BR" dirty="0"/>
              <a:t>Escravos do pecado libertar. </a:t>
            </a:r>
          </a:p>
          <a:p>
            <a:r>
              <a:rPr lang="pt-BR" dirty="0"/>
              <a:t>Conduzi-los a Jesus, </a:t>
            </a:r>
          </a:p>
          <a:p>
            <a:r>
              <a:rPr lang="pt-BR" dirty="0"/>
              <a:t>nosso Guia, nossa Luz, </a:t>
            </a:r>
          </a:p>
          <a:p>
            <a:r>
              <a:rPr lang="pt-BR" dirty="0"/>
              <a:t>Na seara do Senhor. </a:t>
            </a:r>
          </a:p>
        </p:txBody>
      </p:sp>
    </p:spTree>
    <p:extLst>
      <p:ext uri="{BB962C8B-B14F-4D97-AF65-F5344CB8AC3E}">
        <p14:creationId xmlns:p14="http://schemas.microsoft.com/office/powerpoint/2010/main" val="971043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SEARA DO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4A64255-08B0-4D9B-8046-8E8DCAFE2B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Trabalhar e orar </a:t>
            </a:r>
          </a:p>
          <a:p>
            <a:r>
              <a:rPr lang="pt-BR" dirty="0"/>
              <a:t>Na seara, na seara do Senhor. </a:t>
            </a:r>
          </a:p>
          <a:p>
            <a:r>
              <a:rPr lang="pt-BR" dirty="0"/>
              <a:t>Meu desejo é orar, </a:t>
            </a:r>
          </a:p>
          <a:p>
            <a:r>
              <a:rPr lang="pt-BR" dirty="0"/>
              <a:t>E ocupado sempre estar </a:t>
            </a:r>
          </a:p>
          <a:p>
            <a:r>
              <a:rPr lang="pt-BR" dirty="0"/>
              <a:t>Na seara do Senhor.</a:t>
            </a:r>
          </a:p>
        </p:txBody>
      </p:sp>
    </p:spTree>
    <p:extLst>
      <p:ext uri="{BB962C8B-B14F-4D97-AF65-F5344CB8AC3E}">
        <p14:creationId xmlns:p14="http://schemas.microsoft.com/office/powerpoint/2010/main" val="1017605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SEARA DO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Eu quero ser obreiro de valor, </a:t>
            </a:r>
          </a:p>
          <a:p>
            <a:r>
              <a:rPr lang="pt-BR" sz="4000" dirty="0"/>
              <a:t>Confiando no poder do Salvador. </a:t>
            </a:r>
          </a:p>
          <a:p>
            <a:r>
              <a:rPr lang="pt-BR" sz="4000" dirty="0" err="1"/>
              <a:t>P’ra</a:t>
            </a:r>
            <a:r>
              <a:rPr lang="pt-BR" sz="4000" dirty="0"/>
              <a:t> quem queira trabalhar, </a:t>
            </a:r>
          </a:p>
          <a:p>
            <a:r>
              <a:rPr lang="pt-BR" sz="4000" dirty="0"/>
              <a:t>Haverá também lugar</a:t>
            </a:r>
            <a:r>
              <a:rPr lang="pt-BR" dirty="0"/>
              <a:t> </a:t>
            </a:r>
          </a:p>
          <a:p>
            <a:r>
              <a:rPr lang="pt-BR" sz="4300" dirty="0"/>
              <a:t>Na seara do Senhor.</a:t>
            </a:r>
          </a:p>
        </p:txBody>
      </p:sp>
    </p:spTree>
    <p:extLst>
      <p:ext uri="{BB962C8B-B14F-4D97-AF65-F5344CB8AC3E}">
        <p14:creationId xmlns:p14="http://schemas.microsoft.com/office/powerpoint/2010/main" val="4028577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SEARA DO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4A64255-08B0-4D9B-8046-8E8DCAFE2B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Trabalhar e orar </a:t>
            </a:r>
          </a:p>
          <a:p>
            <a:r>
              <a:rPr lang="pt-BR" dirty="0"/>
              <a:t>Na seara, na seara do Senhor. </a:t>
            </a:r>
          </a:p>
          <a:p>
            <a:r>
              <a:rPr lang="pt-BR" dirty="0"/>
              <a:t>Meu desejo é orar, </a:t>
            </a:r>
          </a:p>
          <a:p>
            <a:r>
              <a:rPr lang="pt-BR" dirty="0"/>
              <a:t>E ocupado sempre estar </a:t>
            </a:r>
          </a:p>
          <a:p>
            <a:r>
              <a:rPr lang="pt-BR" dirty="0"/>
              <a:t>Na seara do Senhor.</a:t>
            </a:r>
          </a:p>
        </p:txBody>
      </p:sp>
    </p:spTree>
    <p:extLst>
      <p:ext uri="{BB962C8B-B14F-4D97-AF65-F5344CB8AC3E}">
        <p14:creationId xmlns:p14="http://schemas.microsoft.com/office/powerpoint/2010/main" val="4237946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1690</TotalTime>
  <Words>189</Words>
  <Application>Microsoft Office PowerPoint</Application>
  <PresentationFormat>Apresentação na tela (16:9)</PresentationFormat>
  <Paragraphs>45</Paragraphs>
  <Slides>7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NA SEARA DO SENHOR</vt:lpstr>
      <vt:lpstr>NA SEARA DO SENHOR</vt:lpstr>
      <vt:lpstr>NA SEARA DO SENHOR</vt:lpstr>
      <vt:lpstr>NA SEARA DO SENHOR</vt:lpstr>
      <vt:lpstr>NA SEARA DO SENHOR</vt:lpstr>
      <vt:lpstr>NA SEARA DO SENHOR</vt:lpstr>
      <vt:lpstr>NA SEARA DO SENHOR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2019-06-12T22:30:50Z</dcterms:modified>
</cp:coreProperties>
</file>

<file path=docProps/thumbnail.jpeg>
</file>